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3E8F56-E846-4F7D-AA15-C88F47BD26B6}">
  <a:tblStyle styleId="{FE3E8F56-E846-4F7D-AA15-C88F47BD26B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rtl="0" algn="l">
              <a:spcBef>
                <a:spcPts val="36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your video on during class time - it really helps me out.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keep logged into Slack throughout the day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We will break into teams for the exercises and use breakout rooms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You will be assigned to teams, and we’ll stick to these throughout the week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Please be patient - its harder to get round everyone on Zoom than wandering around the room!</a:t>
            </a:r>
            <a:endParaRPr sz="2700"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Product Engineering @ Weaveworks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</a:t>
            </a: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{FE3E8F56-E846-4F7D-AA15-C88F47BD26B6}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576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